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gtO2FlkbN/htdXmKnzpZty63vW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6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MACHINE LEARNING DETECTION OF FOREST FIRES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</a:t>
            </a:r>
            <a:r>
              <a:rPr lang="en-US" sz="2800">
                <a:solidFill>
                  <a:schemeClr val="dk1"/>
                </a:solidFill>
              </a:rPr>
              <a:t>ly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586225" y="2383900"/>
            <a:ext cx="5838900" cy="17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Upgraded to ADC able to sample at 3300 Hz.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New issue: cannot record samples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fast enough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 rotWithShape="1">
          <a:blip r:embed="rId3">
            <a:alphaModFix/>
          </a:blip>
          <a:srcRect b="15606" l="22009" r="0" t="13193"/>
          <a:stretch/>
        </p:blipFill>
        <p:spPr>
          <a:xfrm>
            <a:off x="6663450" y="1666086"/>
            <a:ext cx="4596326" cy="314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2d7e8ec5_0_1"/>
          <p:cNvSpPr txBox="1"/>
          <p:nvPr/>
        </p:nvSpPr>
        <p:spPr>
          <a:xfrm>
            <a:off x="427550" y="2514750"/>
            <a:ext cx="58389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microphone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Produce binary spectrogram &amp; PCA from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microphone data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g7b2d7e8ec5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7625" y="1004575"/>
            <a:ext cx="5611971" cy="42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